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0" r:id="rId3"/>
    <p:sldId id="261" r:id="rId4"/>
    <p:sldId id="262" r:id="rId5"/>
    <p:sldId id="257" r:id="rId6"/>
    <p:sldId id="266" r:id="rId7"/>
    <p:sldId id="267" r:id="rId8"/>
    <p:sldId id="268" r:id="rId9"/>
    <p:sldId id="269" r:id="rId10"/>
    <p:sldId id="270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29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3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107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7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70189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4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65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68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916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7362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6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E8D4F62-CD2B-443A-A198-6726EFC334D9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DD29B67-709A-4599-B84B-7A008DC8187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4874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ilstorm-development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alexa.com/10-buyer-persona-examples-help-create/" TargetMode="External"/><Relationship Id="rId2" Type="http://schemas.openxmlformats.org/officeDocument/2006/relationships/hyperlink" Target="http://www.unsplash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ticles.bplans.com/how-a-buyer-or-user-persona-can-improve-your-busines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B2C Business Personas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Prepared by </a:t>
            </a:r>
            <a:r>
              <a:rPr lang="en-US" dirty="0" smtClean="0">
                <a:hlinkClick r:id="rId2"/>
              </a:rPr>
              <a:t>Hailstorm-Development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0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Mistakes to avoid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base your business personas only on one customer </a:t>
            </a:r>
          </a:p>
          <a:p>
            <a:r>
              <a:rPr lang="en-US" dirty="0" smtClean="0"/>
              <a:t>Don’t base your personas on stereotypes </a:t>
            </a:r>
          </a:p>
          <a:p>
            <a:r>
              <a:rPr lang="en-US" dirty="0" smtClean="0"/>
              <a:t>Inconsistencies make your persona unrealistic; try to keep in mind reality versus fantasy (e.g. a cashier at a gas station would not likely drive a Porsche)</a:t>
            </a:r>
          </a:p>
          <a:p>
            <a:r>
              <a:rPr lang="en-US" dirty="0" smtClean="0"/>
              <a:t>Don’t be generic – make sure to include different ages, interests, and goals for each customer segment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74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30" y="201051"/>
            <a:ext cx="8187071" cy="1311865"/>
          </a:xfrm>
        </p:spPr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1809752"/>
            <a:ext cx="7017488" cy="41920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www.unsplash.com</a:t>
            </a:r>
            <a:r>
              <a:rPr lang="en-US" dirty="0" smtClean="0"/>
              <a:t> – Photos for everyone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https://blog.alexa.com/10-buyer-persona-examples-help-create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- Alexa Blog, “Here are 10 Buyer Persona Examples to Help You Create Your Own”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https://articles.bplans.com/how-a-buyer-or-user-persona-can-improve-your-business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- How a Buyer (Or User) Persona Can Improve </a:t>
            </a:r>
            <a:r>
              <a:rPr lang="en-US" smtClean="0"/>
              <a:t>Your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6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exactly are personas?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Business personas, sometimes referred to as buyer personas, refer to semi-fictional representations of your business’ ideal customers. They are typically based on customer data, analytics, and research. </a:t>
            </a:r>
          </a:p>
          <a:p>
            <a:r>
              <a:rPr lang="en-US" dirty="0" smtClean="0"/>
              <a:t>The idea is to create a variety of personas for your business that line up with the types of customers you already advertise to; you can also create personas for customers that may not already use your site or may be unfamiliar with your brand.</a:t>
            </a:r>
          </a:p>
          <a:p>
            <a:r>
              <a:rPr lang="en-US" dirty="0" smtClean="0"/>
              <a:t>If you have the resources and time to do in-person or phone-based interviews of customers of your company, you’ll get a much clearer picture of the challenges or goals that your customers have.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22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business: t-shirt company, ecommerce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own a t-shirt screen printing company called </a:t>
            </a:r>
            <a:r>
              <a:rPr lang="en-US" dirty="0" err="1" smtClean="0"/>
              <a:t>Ink’T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You started selling t-shirts in person at local events like Farmer’s Markets and the local summer fair last year, but at the start of this year you began offering your products online. </a:t>
            </a:r>
          </a:p>
          <a:p>
            <a:r>
              <a:rPr lang="en-US" dirty="0" smtClean="0"/>
              <a:t>Most of your customers now still purchase shirts from your company in-person, but due to the COVID pandemic, you want to switch to a digital store model.</a:t>
            </a:r>
          </a:p>
          <a:p>
            <a:r>
              <a:rPr lang="en-US" dirty="0" smtClean="0"/>
              <a:t>To better understand your customer base and hopefully shift the tide to online, you decide to create 5 personas for </a:t>
            </a:r>
            <a:r>
              <a:rPr lang="en-US" dirty="0" err="1" smtClean="0"/>
              <a:t>Ink’T</a:t>
            </a:r>
            <a:r>
              <a:rPr lang="en-US" dirty="0" smtClean="0"/>
              <a:t> digital 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86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Ink’T</a:t>
            </a:r>
            <a:r>
              <a:rPr lang="en-US" dirty="0" smtClean="0"/>
              <a:t> b2c Personas</a:t>
            </a:r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829" y="1449388"/>
            <a:ext cx="1547905" cy="2319337"/>
          </a:xfrm>
        </p:spPr>
      </p:pic>
      <p:pic>
        <p:nvPicPr>
          <p:cNvPr id="17" name="Content Placeholder 1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119" y="1449388"/>
            <a:ext cx="1546224" cy="2319337"/>
          </a:xfrm>
        </p:spPr>
      </p:pic>
      <p:pic>
        <p:nvPicPr>
          <p:cNvPr id="18" name="Content Placeholder 17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473" y="1449388"/>
            <a:ext cx="1546417" cy="2319337"/>
          </a:xfrm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56" y="3984625"/>
            <a:ext cx="1546225" cy="2319338"/>
          </a:xfrm>
        </p:spPr>
      </p:pic>
      <p:pic>
        <p:nvPicPr>
          <p:cNvPr id="19" name="Content Placeholder 18"/>
          <p:cNvPicPr>
            <a:picLocks noGrp="1"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662" y="3978275"/>
            <a:ext cx="1546376" cy="2319338"/>
          </a:xfrm>
        </p:spPr>
      </p:pic>
      <p:sp>
        <p:nvSpPr>
          <p:cNvPr id="21" name="TextBox 20"/>
          <p:cNvSpPr txBox="1"/>
          <p:nvPr/>
        </p:nvSpPr>
        <p:spPr>
          <a:xfrm>
            <a:off x="2070764" y="1128451"/>
            <a:ext cx="1248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Sunny Days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424192" y="6335197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Helen </a:t>
            </a:r>
            <a:r>
              <a:rPr lang="en-US" dirty="0" err="1"/>
              <a:t>Hywater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63214" y="1080056"/>
            <a:ext cx="122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Justin </a:t>
            </a:r>
            <a:r>
              <a:rPr lang="en-US" dirty="0" err="1" smtClean="0"/>
              <a:t>Tyme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944065" y="1128451"/>
            <a:ext cx="187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Barry G. Hatchett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626974" y="6335197"/>
            <a:ext cx="1617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Chris P. Bacon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67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5" b="18885"/>
          <a:stretch>
            <a:fillRect/>
          </a:stretch>
        </p:blipFill>
        <p:spPr>
          <a:xfrm>
            <a:off x="1239427" y="1312083"/>
            <a:ext cx="4637671" cy="43239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Name: Sunny Days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Industry</a:t>
            </a:r>
            <a:r>
              <a:rPr lang="en-US" dirty="0" smtClean="0"/>
              <a:t>: </a:t>
            </a:r>
            <a:r>
              <a:rPr lang="en-US" dirty="0" err="1" smtClean="0"/>
              <a:t>eCommerce</a:t>
            </a:r>
            <a:endParaRPr lang="en-US" dirty="0" smtClean="0"/>
          </a:p>
          <a:p>
            <a:r>
              <a:rPr lang="en-US" b="1" u="sng" dirty="0" smtClean="0"/>
              <a:t>Title</a:t>
            </a:r>
            <a:r>
              <a:rPr lang="en-US" dirty="0" smtClean="0"/>
              <a:t>: Project Manager</a:t>
            </a:r>
          </a:p>
          <a:p>
            <a:r>
              <a:rPr lang="en-US" b="1" u="sng" dirty="0" smtClean="0"/>
              <a:t>About Sunny</a:t>
            </a:r>
            <a:r>
              <a:rPr lang="en-US" dirty="0" smtClean="0"/>
              <a:t>:</a:t>
            </a:r>
          </a:p>
          <a:p>
            <a:r>
              <a:rPr lang="en-US" dirty="0" smtClean="0"/>
              <a:t>Sunny works for a company that sells ladders online. She likes the different t-shirt styles </a:t>
            </a:r>
            <a:r>
              <a:rPr lang="en-US" dirty="0" err="1" smtClean="0"/>
              <a:t>Ink’T</a:t>
            </a:r>
            <a:r>
              <a:rPr lang="en-US" dirty="0" smtClean="0"/>
              <a:t> offers.</a:t>
            </a:r>
          </a:p>
          <a:p>
            <a:r>
              <a:rPr lang="en-US" b="1" u="sng" dirty="0" smtClean="0"/>
              <a:t>Challenges</a:t>
            </a:r>
            <a:r>
              <a:rPr lang="en-US" dirty="0" smtClean="0"/>
              <a:t>:</a:t>
            </a:r>
            <a:r>
              <a:rPr lang="en-US" b="1" dirty="0" smtClean="0"/>
              <a:t> </a:t>
            </a:r>
            <a:r>
              <a:rPr lang="en-US" dirty="0" smtClean="0"/>
              <a:t>Getting a t-shirt that isn’t already popular while on-the-go.</a:t>
            </a:r>
          </a:p>
          <a:p>
            <a:r>
              <a:rPr lang="en-US" b="1" u="sng" dirty="0" smtClean="0"/>
              <a:t>Goals</a:t>
            </a:r>
            <a:r>
              <a:rPr lang="en-US" dirty="0" smtClean="0"/>
              <a:t>: Be comfy and cool.</a:t>
            </a:r>
          </a:p>
          <a:p>
            <a:r>
              <a:rPr lang="en-US" b="1" u="sng" dirty="0" smtClean="0"/>
              <a:t>Pain Points</a:t>
            </a:r>
            <a:r>
              <a:rPr lang="en-US" dirty="0" smtClean="0"/>
              <a:t>: Ordering online takes a lot of concerted effort as she only has a mobile phone.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0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47" y="1312083"/>
            <a:ext cx="2882630" cy="43239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Name: Justin </a:t>
            </a:r>
            <a:r>
              <a:rPr lang="en-US" dirty="0" err="1" smtClean="0"/>
              <a:t>Tyme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5"/>
            <a:ext cx="3092117" cy="5008599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/>
              <a:t>Industry</a:t>
            </a:r>
            <a:r>
              <a:rPr lang="en-US" dirty="0"/>
              <a:t>: </a:t>
            </a:r>
            <a:r>
              <a:rPr lang="en-US" dirty="0" smtClean="0"/>
              <a:t>Fitness &amp; Health</a:t>
            </a:r>
            <a:endParaRPr lang="en-US" dirty="0"/>
          </a:p>
          <a:p>
            <a:r>
              <a:rPr lang="en-US" b="1" u="sng" dirty="0"/>
              <a:t>Title</a:t>
            </a:r>
            <a:r>
              <a:rPr lang="en-US" dirty="0"/>
              <a:t>: </a:t>
            </a:r>
            <a:r>
              <a:rPr lang="en-US" dirty="0" smtClean="0"/>
              <a:t>Owner</a:t>
            </a:r>
            <a:endParaRPr lang="en-US" dirty="0"/>
          </a:p>
          <a:p>
            <a:r>
              <a:rPr lang="en-US" b="1" u="sng" dirty="0"/>
              <a:t>About </a:t>
            </a:r>
            <a:r>
              <a:rPr lang="en-US" b="1" u="sng" dirty="0" smtClean="0"/>
              <a:t>Justin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Justin is a fitness enthusiast who recently opened a small gym in his town. He regularly orders t-shirts to workout in from </a:t>
            </a:r>
            <a:r>
              <a:rPr lang="en-US" dirty="0" err="1" smtClean="0"/>
              <a:t>Ink’T</a:t>
            </a:r>
            <a:r>
              <a:rPr lang="en-US" dirty="0" smtClean="0"/>
              <a:t> for himself and his gym members.</a:t>
            </a:r>
            <a:endParaRPr lang="en-US" dirty="0"/>
          </a:p>
          <a:p>
            <a:r>
              <a:rPr lang="en-US" b="1" u="sng" dirty="0"/>
              <a:t>Challenges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Getting </a:t>
            </a:r>
            <a:r>
              <a:rPr lang="en-US" dirty="0" smtClean="0"/>
              <a:t>a rad t-shirt for gym members that doesn’t break the bank.</a:t>
            </a:r>
            <a:endParaRPr lang="en-US" dirty="0"/>
          </a:p>
          <a:p>
            <a:r>
              <a:rPr lang="en-US" b="1" u="sng" dirty="0"/>
              <a:t>Goals</a:t>
            </a:r>
            <a:r>
              <a:rPr lang="en-US" dirty="0"/>
              <a:t>: Be </a:t>
            </a:r>
            <a:r>
              <a:rPr lang="en-US" dirty="0" smtClean="0"/>
              <a:t>stylish while getting </a:t>
            </a:r>
            <a:r>
              <a:rPr lang="en-US" dirty="0" err="1" smtClean="0"/>
              <a:t>swole</a:t>
            </a:r>
            <a:r>
              <a:rPr lang="en-US" dirty="0"/>
              <a:t>.</a:t>
            </a:r>
          </a:p>
          <a:p>
            <a:r>
              <a:rPr lang="en-US" b="1" u="sng" dirty="0"/>
              <a:t>Pain Points</a:t>
            </a:r>
            <a:r>
              <a:rPr lang="en-US" dirty="0"/>
              <a:t>: Ordering </a:t>
            </a:r>
            <a:r>
              <a:rPr lang="en-US" dirty="0" smtClean="0"/>
              <a:t>bulk shirts takes too long on mobile devices so he has to use a computer.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6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767" y="1312083"/>
            <a:ext cx="2882990" cy="43239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Name: Barry G. Hatchett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/>
              <a:t>Industry</a:t>
            </a:r>
            <a:r>
              <a:rPr lang="en-US" dirty="0"/>
              <a:t>: </a:t>
            </a:r>
            <a:r>
              <a:rPr lang="en-US" dirty="0" smtClean="0"/>
              <a:t>Higher Education</a:t>
            </a:r>
            <a:endParaRPr lang="en-US" dirty="0"/>
          </a:p>
          <a:p>
            <a:r>
              <a:rPr lang="en-US" b="1" u="sng" dirty="0"/>
              <a:t>Title</a:t>
            </a:r>
            <a:r>
              <a:rPr lang="en-US" dirty="0"/>
              <a:t>: </a:t>
            </a:r>
            <a:r>
              <a:rPr lang="en-US" dirty="0" smtClean="0"/>
              <a:t>Events Coordinator</a:t>
            </a:r>
            <a:endParaRPr lang="en-US" dirty="0"/>
          </a:p>
          <a:p>
            <a:r>
              <a:rPr lang="en-US" b="1" u="sng" dirty="0"/>
              <a:t>About </a:t>
            </a:r>
            <a:r>
              <a:rPr lang="en-US" b="1" u="sng" dirty="0" smtClean="0"/>
              <a:t>Barry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Barry is a sophomore at a large undergraduate university. When he isn’t working in the office, he’s usually in a t-shirt.</a:t>
            </a:r>
            <a:endParaRPr lang="en-US" dirty="0"/>
          </a:p>
          <a:p>
            <a:r>
              <a:rPr lang="en-US" b="1" u="sng" dirty="0"/>
              <a:t>Challenges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 smtClean="0"/>
              <a:t>Getting new shirts regularly each month.</a:t>
            </a:r>
            <a:r>
              <a:rPr lang="en-US" b="1" dirty="0" smtClean="0"/>
              <a:t> </a:t>
            </a:r>
          </a:p>
          <a:p>
            <a:r>
              <a:rPr lang="en-US" b="1" u="sng" dirty="0" smtClean="0"/>
              <a:t>Goals</a:t>
            </a:r>
            <a:r>
              <a:rPr lang="en-US" dirty="0"/>
              <a:t>: </a:t>
            </a:r>
            <a:r>
              <a:rPr lang="en-US" dirty="0" smtClean="0"/>
              <a:t>Order shirts regularly through a subscription or via email reminders.</a:t>
            </a:r>
            <a:endParaRPr lang="en-US" dirty="0"/>
          </a:p>
          <a:p>
            <a:r>
              <a:rPr lang="en-US" b="1" u="sng" dirty="0"/>
              <a:t>Pain Points</a:t>
            </a:r>
            <a:r>
              <a:rPr lang="en-US" dirty="0"/>
              <a:t>: </a:t>
            </a:r>
            <a:r>
              <a:rPr lang="en-US" dirty="0" smtClean="0"/>
              <a:t>Goes through a lot of shirts and regularly has to order more.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64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47" y="1312083"/>
            <a:ext cx="2882630" cy="43239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Name: Helen </a:t>
            </a:r>
            <a:r>
              <a:rPr lang="en-US" dirty="0" err="1" smtClean="0"/>
              <a:t>Hywater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5"/>
            <a:ext cx="3092117" cy="5041849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/>
              <a:t>Industry</a:t>
            </a:r>
            <a:r>
              <a:rPr lang="en-US" dirty="0"/>
              <a:t>: </a:t>
            </a:r>
            <a:r>
              <a:rPr lang="en-US" dirty="0" smtClean="0"/>
              <a:t>Food Service</a:t>
            </a:r>
            <a:endParaRPr lang="en-US" dirty="0"/>
          </a:p>
          <a:p>
            <a:r>
              <a:rPr lang="en-US" b="1" u="sng" dirty="0"/>
              <a:t>Title</a:t>
            </a:r>
            <a:r>
              <a:rPr lang="en-US" dirty="0"/>
              <a:t>: </a:t>
            </a:r>
            <a:r>
              <a:rPr lang="en-US" dirty="0" smtClean="0"/>
              <a:t>Cashier</a:t>
            </a:r>
            <a:endParaRPr lang="en-US" dirty="0"/>
          </a:p>
          <a:p>
            <a:r>
              <a:rPr lang="en-US" b="1" u="sng" dirty="0"/>
              <a:t>About </a:t>
            </a:r>
            <a:r>
              <a:rPr lang="en-US" b="1" u="sng" dirty="0" smtClean="0"/>
              <a:t>Helen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Helen works for a local Mexican restaurant.</a:t>
            </a:r>
            <a:endParaRPr lang="en-US" dirty="0"/>
          </a:p>
          <a:p>
            <a:r>
              <a:rPr lang="en-US" b="1" u="sng" dirty="0"/>
              <a:t>Challenges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 smtClean="0"/>
              <a:t>Getting a well-fitted shirt that’s long enough to cover her belt.</a:t>
            </a:r>
            <a:endParaRPr lang="en-US" dirty="0"/>
          </a:p>
          <a:p>
            <a:r>
              <a:rPr lang="en-US" b="1" u="sng" dirty="0"/>
              <a:t>Goals</a:t>
            </a:r>
            <a:r>
              <a:rPr lang="en-US" dirty="0" smtClean="0"/>
              <a:t>: Convince her manager that ordering shirts from </a:t>
            </a:r>
            <a:r>
              <a:rPr lang="en-US" dirty="0" err="1" smtClean="0"/>
              <a:t>Ink’T</a:t>
            </a:r>
            <a:r>
              <a:rPr lang="en-US" dirty="0" smtClean="0"/>
              <a:t> is better than picking up shirts from Walmart so that they can have a stylish uniform instead of plain black.</a:t>
            </a:r>
            <a:endParaRPr lang="en-US" dirty="0"/>
          </a:p>
          <a:p>
            <a:r>
              <a:rPr lang="en-US" b="1" u="sng" dirty="0"/>
              <a:t>Pain Points</a:t>
            </a:r>
            <a:r>
              <a:rPr lang="en-US" dirty="0"/>
              <a:t>: </a:t>
            </a:r>
            <a:r>
              <a:rPr lang="en-US" dirty="0" smtClean="0"/>
              <a:t>Helen likes to see all of the available colors of shirts from the product selection page so she doesn’t have to keep going through individual product pages.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00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7" y="1312083"/>
            <a:ext cx="2882911" cy="432394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NAME: Chris p. Bacon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/>
              <a:t>Industry</a:t>
            </a:r>
            <a:r>
              <a:rPr lang="en-US" dirty="0"/>
              <a:t>: </a:t>
            </a:r>
            <a:r>
              <a:rPr lang="en-US" dirty="0" smtClean="0"/>
              <a:t>Engineering</a:t>
            </a:r>
            <a:endParaRPr lang="en-US" dirty="0"/>
          </a:p>
          <a:p>
            <a:r>
              <a:rPr lang="en-US" b="1" u="sng" dirty="0"/>
              <a:t>Title</a:t>
            </a:r>
            <a:r>
              <a:rPr lang="en-US" dirty="0"/>
              <a:t>: </a:t>
            </a:r>
            <a:r>
              <a:rPr lang="en-US" dirty="0" smtClean="0"/>
              <a:t>Mechanical Engineer</a:t>
            </a:r>
            <a:endParaRPr lang="en-US" dirty="0"/>
          </a:p>
          <a:p>
            <a:r>
              <a:rPr lang="en-US" b="1" u="sng" dirty="0"/>
              <a:t>About </a:t>
            </a:r>
            <a:r>
              <a:rPr lang="en-US" b="1" u="sng" dirty="0" smtClean="0"/>
              <a:t>Chris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Chris works at a local manufacturing plant as a Mechanical Engineer. Last year, the company changed the dress policy to casual. </a:t>
            </a:r>
            <a:endParaRPr lang="en-US" dirty="0"/>
          </a:p>
          <a:p>
            <a:r>
              <a:rPr lang="en-US" b="1" u="sng" dirty="0"/>
              <a:t>Challenges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Getting a t-shirt that </a:t>
            </a:r>
            <a:r>
              <a:rPr lang="en-US" dirty="0" smtClean="0"/>
              <a:t>wicks sweat and is lightweight to wear in the plants.</a:t>
            </a:r>
            <a:endParaRPr lang="en-US" dirty="0"/>
          </a:p>
          <a:p>
            <a:r>
              <a:rPr lang="en-US" b="1" u="sng" dirty="0"/>
              <a:t>Goals</a:t>
            </a:r>
            <a:r>
              <a:rPr lang="en-US" dirty="0"/>
              <a:t>: </a:t>
            </a:r>
            <a:r>
              <a:rPr lang="en-US" dirty="0" smtClean="0"/>
              <a:t>Sweat-free and stylish.</a:t>
            </a:r>
            <a:endParaRPr lang="en-US" dirty="0"/>
          </a:p>
          <a:p>
            <a:r>
              <a:rPr lang="en-US" b="1" u="sng" dirty="0"/>
              <a:t>Pain Points</a:t>
            </a:r>
            <a:r>
              <a:rPr lang="en-US" dirty="0"/>
              <a:t>: </a:t>
            </a:r>
            <a:r>
              <a:rPr lang="en-US" dirty="0" smtClean="0"/>
              <a:t>Sometimes the moisture-wicking shirts don’t fit Chris well as he has a long torso.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025203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76</TotalTime>
  <Words>780</Words>
  <Application>Microsoft Office PowerPoint</Application>
  <PresentationFormat>Widescreen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Gill Sans MT</vt:lpstr>
      <vt:lpstr>Impact</vt:lpstr>
      <vt:lpstr>Badge</vt:lpstr>
      <vt:lpstr>B2C Business Personas</vt:lpstr>
      <vt:lpstr>What exactly are personas?</vt:lpstr>
      <vt:lpstr>Example business: t-shirt company, ecommerce</vt:lpstr>
      <vt:lpstr>Ink’T b2c Personas</vt:lpstr>
      <vt:lpstr>Name: Sunny Days</vt:lpstr>
      <vt:lpstr>Name: Justin Tyme</vt:lpstr>
      <vt:lpstr>Name: Barry G. Hatchett</vt:lpstr>
      <vt:lpstr>Name: Helen Hywater</vt:lpstr>
      <vt:lpstr>NAME: Chris p. Bacon</vt:lpstr>
      <vt:lpstr>Mistakes to avoid</vt:lpstr>
      <vt:lpstr>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B2C Business Personas</dc:title>
  <dc:creator>Hayley Turner</dc:creator>
  <cp:lastModifiedBy>Hayley Turner</cp:lastModifiedBy>
  <cp:revision>14</cp:revision>
  <dcterms:created xsi:type="dcterms:W3CDTF">2020-06-28T15:01:47Z</dcterms:created>
  <dcterms:modified xsi:type="dcterms:W3CDTF">2020-06-28T16:17:48Z</dcterms:modified>
</cp:coreProperties>
</file>